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9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BF728-8EC2-45E4-9E1C-1981863451F8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A54C9-5296-4727-9F16-F69B59BA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24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AEDDE-FCA8-C869-53F5-37F89F24A4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1EEC0E-13D3-3FD5-0F88-D54F2F27A3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E2342-6FAA-B5B2-A498-3459F7633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FBF2-336A-472E-8A25-9DA45575BBA7}" type="datetime1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4E8A1-DCB3-D820-FCAC-798D728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D8A77-2642-053B-0334-9097F6A08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7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17EA7-002E-CA28-D00F-8192FDCB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8DEF6-F673-883B-7F48-5C6E78EF5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19AF4-A653-016C-250E-929F4CB97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1E39B-2DB7-4E13-AEE5-17931B59A153}" type="datetime1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2E801-9B90-4928-1150-0682B80F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419DF-570C-157D-D714-267E9BE83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86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E41E4D-F322-DA08-CD11-9301ABF6B8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BDB3A6-F06A-0D05-DDD3-36D5FE8BD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CD978-0172-8E1F-E785-68D692A5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F2CFC-D2FF-4B70-89A9-F837FF1577BF}" type="datetime1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4B5F8-75B1-4BE6-6C9D-3D85DDD98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DFF21-02D8-6A3A-144D-0364D4415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9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00453-0C0D-585A-EBC8-E57B6A8F9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3637-A43A-4590-5146-12C0D5939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C5072-FCC5-6719-ED52-F35B4EF89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B8A6D-1C75-4136-86BB-3EE2A708CF73}" type="datetime1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392C8-9C6C-8915-2743-73808EE8D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E0E7B-3DB3-88E0-ED45-4C4E5E4F7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80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985D8-F4E9-FE7B-5B20-1C4B9F920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06FF5C-B3B5-937B-9BD5-A9F11B768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84CDD-24CF-6975-6D59-8012FEC44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7057-DEEA-49AD-B434-7962054D60AE}" type="datetime1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C308C-FC84-8BC8-90C5-316EB89E0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D7F39-398A-DDB2-6AC8-A40CC06F1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12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10012-14B4-D09A-7A0B-17D178CA0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E0B09-80A5-29E9-C640-C1EA09E86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899BA7-D210-AE5F-745A-784562FF2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072D3-B10B-1BDE-8C62-94C548182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74348-E75B-414C-8712-50DA97C6924E}" type="datetime1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113F0-7B74-5347-8380-0FB070C5E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7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54826-7C25-16E7-D573-E21FE9B43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26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2DA7F-85D3-5C65-7FEB-68C4842A9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EF8F66-C1AF-1E54-8294-0391B80FA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940432-9791-DDDB-34F2-FFE3E6ABC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A81487-AAEA-F1B4-F725-8816CABA77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F7D5FC-5E2F-DDCB-0A14-F5F8C9AFE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1A8538-6295-7AD7-322B-0A45F449D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23E2E-D7FF-45C4-AC65-7CE4987FF31E}" type="datetime1">
              <a:rPr lang="en-US" smtClean="0"/>
              <a:t>11/1/2023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47E462-021D-6FC6-5262-EED2B62CB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7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E0C2-C214-43E2-CDF7-FD3493A03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52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CF304-1EB1-0798-5061-97487B039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E2F636-521C-219C-85F5-36148A504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7E93-282F-4029-8B49-8D763E54ABF6}" type="datetime1">
              <a:rPr lang="en-US" smtClean="0"/>
              <a:t>11/1/2023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C6EEE-1277-F6C9-3855-0AB66471B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17477-8229-6E5F-B3B4-5D550F83B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9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EC8746-DBFD-16A8-C24C-FF47B2A62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D950-F77D-4BF6-B20C-5F0A6C51C05C}" type="datetime1">
              <a:rPr lang="en-US" smtClean="0"/>
              <a:t>11/1/2023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2B368A-0E91-549F-19AF-A3D70427E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31F888-2BB5-D893-63C0-D693BDC89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6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90C4D-76A1-27EC-14F5-E8D643587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BFFAE-3EA6-0D8E-97F8-0938E939F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004EC0-F7F3-15EC-FBD3-1198233CE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A3DD4-56C4-FC18-9CF9-64FCD5C39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8142-341D-4C7A-97F1-108F08292D23}" type="datetime1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59B06-F4FD-A7BF-EB94-079926E7C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7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16A73-28AC-991A-36BE-99394D99C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6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6BA6-661E-25C3-FD5A-947D36DDC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3E0273-D0AA-1B07-0316-B3FA2F46A5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B3242-4254-0FC0-F519-4506023E9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91A3F-8C1C-0E3A-A022-67928CCDB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2FD8F-7DBD-40B4-8D9D-1724D76BD1FB}" type="datetime1">
              <a:rPr lang="en-US" smtClean="0"/>
              <a:t>11/1/2023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D6863-F4D3-C062-037C-657E44871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7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F27758-277F-6FDC-0F9E-CDDE7BE62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2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04B61C-8576-14E4-A0DB-68661E4EF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017E5C-1C06-D68D-B29F-DAEF19C11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AA644-9E95-F71E-A41C-C9F01B4C8F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315AB-5440-4EC4-96B4-0EC2FCF84F17}" type="datetime1">
              <a:rPr lang="en-US" smtClean="0"/>
              <a:t>11/1/2023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BBF34-7431-3BBE-070C-C5AF9267A1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LITERASI MEDIA 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068FC-892B-A156-1F90-73A69A54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03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3C75F-F7C4-3BBB-D12C-189576B9A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5653" y="1096962"/>
            <a:ext cx="7360693" cy="100647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 Rounded MT Bold" panose="020F0704030504030204" pitchFamily="34" charset="0"/>
              </a:rPr>
              <a:t>LITERASI DIGITAL</a:t>
            </a:r>
            <a:endParaRPr lang="en-US" b="1" dirty="0">
              <a:solidFill>
                <a:srgbClr val="00B05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0180CF-AA84-3738-1448-FF5112C926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8476" y="2103437"/>
            <a:ext cx="2775045" cy="36512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Pertemuan</a:t>
            </a:r>
            <a:r>
              <a:rPr lang="en-US" b="1" dirty="0">
                <a:solidFill>
                  <a:srgbClr val="002060"/>
                </a:solidFill>
              </a:rPr>
              <a:t> 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EE1591-C633-4C85-8673-F5B2FF842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7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6E73EE-FDA6-4D78-25C2-52430DC0D0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381" y="2716374"/>
            <a:ext cx="5109312" cy="327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087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7FCCB-F0E2-B61C-5766-70483B660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273" y="1020219"/>
            <a:ext cx="10721454" cy="368326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REVIEW</a:t>
            </a:r>
            <a:br>
              <a:rPr lang="en-US" sz="66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6600" b="1" dirty="0">
                <a:solidFill>
                  <a:srgbClr val="002060"/>
                </a:solidFill>
                <a:latin typeface="Arial Rounded MT Bold" panose="020F0704030504030204" pitchFamily="34" charset="0"/>
              </a:rPr>
              <a:t>UTS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3FC9A7-9748-1C60-8BC1-17F26E5F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7</a:t>
            </a:r>
          </a:p>
        </p:txBody>
      </p:sp>
    </p:spTree>
    <p:extLst>
      <p:ext uri="{BB962C8B-B14F-4D97-AF65-F5344CB8AC3E}">
        <p14:creationId xmlns:p14="http://schemas.microsoft.com/office/powerpoint/2010/main" val="1661575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1341</TotalTime>
  <Words>13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LITERASI DIGITAL</vt:lpstr>
      <vt:lpstr>REVIEW UTS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LITERASI MEDIA</dc:title>
  <dc:creator>Woro Kencana</dc:creator>
  <cp:lastModifiedBy>Woro Kencana</cp:lastModifiedBy>
  <cp:revision>60</cp:revision>
  <dcterms:created xsi:type="dcterms:W3CDTF">2023-09-13T05:30:11Z</dcterms:created>
  <dcterms:modified xsi:type="dcterms:W3CDTF">2023-11-01T13:41:11Z</dcterms:modified>
</cp:coreProperties>
</file>